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38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A1833-1074-4B02-8103-F5811BCE8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CFE471-2890-481A-AD42-71C219DDE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B6D7A-388A-4E56-B8EF-5022140BA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391F-3EDE-4EF7-9E6E-405E755D6BF3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B096D-5B34-4CD0-BB0D-2C229D44F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0E752-8531-4F31-B7FC-E0489FC06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6526B-EFB3-4430-950E-CA04F0DBF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35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EA574-4884-4FB2-9713-9827184B5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4AF1F-EAA4-417C-AEAF-C7689645D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A8120-7118-4694-BC1C-B92EA9C0A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391F-3EDE-4EF7-9E6E-405E755D6BF3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2791E-C7EA-4397-9733-646F1E9C1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C2364-8484-4187-AF8F-D368C916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6526B-EFB3-4430-950E-CA04F0DBF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17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EFE2D-69B6-4523-8DAF-611A171DF7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51D77D-BC20-41D9-AF25-F5F6342AC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868CA-C37E-4125-B46A-E0927E439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391F-3EDE-4EF7-9E6E-405E755D6BF3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57774-BA25-4985-BB83-AC4BE838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5D773-6408-4D60-B9CA-403350C4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6526B-EFB3-4430-950E-CA04F0DBF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04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93913-B563-4513-B2F1-D8DA5F966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4B67D-DC56-4299-8CED-F393F04A2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BF3BE-7198-4F10-B268-6D91EF8DE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391F-3EDE-4EF7-9E6E-405E755D6BF3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3A52F-1CE2-40E6-9FB7-716570FF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4F0E5-1421-4948-A620-9BFE0DFE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6526B-EFB3-4430-950E-CA04F0DBF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9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548EA-3C96-4873-A8A5-395FA19D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AD36A-D2E5-4541-AF80-C39CE090C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6436C-F2EA-41F9-A266-445183048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391F-3EDE-4EF7-9E6E-405E755D6BF3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2A72A-46D9-4275-9026-B34558B54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B865A-BC14-4A58-87E4-42B73D61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6526B-EFB3-4430-950E-CA04F0DBF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74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C9A3B-1BE2-4E90-AAE8-3B09FE6FB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2C47C-ACE1-4411-8BF4-AF092DEB7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60D69E-1536-4C28-8FB4-BBC9D314C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9E35E-EE58-40E6-9429-1CCAB373C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391F-3EDE-4EF7-9E6E-405E755D6BF3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559C58-E28B-4B4B-91C2-F8D64C7B8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3EB6A-4EFB-4FDF-BC30-DF84EB58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6526B-EFB3-4430-950E-CA04F0DBF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65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EEF34-6227-423A-B18B-53B439536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08C2E-E427-402F-8DF5-AD61C1893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89A6A-CB67-4025-AC1B-59976A5F4B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FFC1BA-9BD8-4843-BB80-A6D2631BD6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686EBA-DA19-45C3-A26D-79B6CAEAF0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8AA7B-CBD1-4EA2-AAA6-EFDDBD358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391F-3EDE-4EF7-9E6E-405E755D6BF3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0B6559-CC5A-474C-BC01-6A9021F41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FE75AB-BF87-47DC-B2CD-E8809A55F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6526B-EFB3-4430-950E-CA04F0DBF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3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A32E4-D8BD-40C8-82A6-A65495A5D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80DA0-027A-4A78-8F05-D616C304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391F-3EDE-4EF7-9E6E-405E755D6BF3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0F404C-33E7-4F75-9A07-7B08F4C7B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4ABA3-DB41-4DF6-9A4F-F4906B14E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6526B-EFB3-4430-950E-CA04F0DBF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68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489DA4-3D0E-4D26-85B9-BC9BCC82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391F-3EDE-4EF7-9E6E-405E755D6BF3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1C9A06-D0B8-445B-9C6D-1648210C8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451AF-C5B2-41E6-A6B8-9F606A25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6526B-EFB3-4430-950E-CA04F0DBF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3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70D1B-2F08-482B-B478-CD3E21284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8D5A5-829D-4EE2-89AD-4FA689BF8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BD256-2DA3-4828-A25D-C51814F96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7ED4C-DA85-4889-85CB-72981B4E6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391F-3EDE-4EF7-9E6E-405E755D6BF3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22DCD-3D91-40E8-A5D9-520A08773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A8F2A-1C18-4E0E-BA38-01B06604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6526B-EFB3-4430-950E-CA04F0DBF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6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FB044-B337-42DD-9AD1-9D7B1B068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5B1E14-4321-4D4D-BB31-C9BC8AB214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C3E7B-4DCA-481C-88B7-EA151440C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DF6CF-626D-451C-9090-DAE391173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391F-3EDE-4EF7-9E6E-405E755D6BF3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D22BE-591C-4F03-9C91-A1DE95732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61824-FC29-40C9-84E4-9C0AF0C4B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6526B-EFB3-4430-950E-CA04F0DBF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83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DE9ED5-A30B-43F3-9060-A5C7B652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1CB7C-8F27-4B73-A69A-6DB1B8948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7E745-DD6F-4B9F-9A52-8FD94EF47C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9391F-3EDE-4EF7-9E6E-405E755D6BF3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CB1C6-CFCF-44BC-AFDD-1BDEEDFA99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7283-2B5D-429D-9791-106A9DFE0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6526B-EFB3-4430-950E-CA04F0DBF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646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5_06">
            <a:extLst>
              <a:ext uri="{FF2B5EF4-FFF2-40B4-BE49-F238E27FC236}">
                <a16:creationId xmlns:a16="http://schemas.microsoft.com/office/drawing/2014/main" id="{6EC27642-3C1F-4255-AAEB-C73F02A8A93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7" b="1884"/>
          <a:stretch/>
        </p:blipFill>
        <p:spPr>
          <a:xfrm>
            <a:off x="643467" y="727627"/>
            <a:ext cx="10905066" cy="5402745"/>
          </a:xfrm>
          <a:prstGeom prst="rect">
            <a:avLst/>
          </a:prstGeom>
          <a:ln>
            <a:noFill/>
          </a:ln>
        </p:spPr>
      </p:pic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29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6_30">
            <a:extLst>
              <a:ext uri="{FF2B5EF4-FFF2-40B4-BE49-F238E27FC236}">
                <a16:creationId xmlns:a16="http://schemas.microsoft.com/office/drawing/2014/main" id="{4B0658E9-CDCF-437C-885E-6F507FCE5F4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" r="1" b="1"/>
          <a:stretch/>
        </p:blipFill>
        <p:spPr>
          <a:xfrm>
            <a:off x="1277689" y="643467"/>
            <a:ext cx="9636621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43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6_33">
            <a:extLst>
              <a:ext uri="{FF2B5EF4-FFF2-40B4-BE49-F238E27FC236}">
                <a16:creationId xmlns:a16="http://schemas.microsoft.com/office/drawing/2014/main" id="{2DBDF00B-EFA3-47E1-B39A-9844E2CBCBF2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" b="1"/>
          <a:stretch/>
        </p:blipFill>
        <p:spPr>
          <a:xfrm>
            <a:off x="1277689" y="643467"/>
            <a:ext cx="9636621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37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6_36">
            <a:extLst>
              <a:ext uri="{FF2B5EF4-FFF2-40B4-BE49-F238E27FC236}">
                <a16:creationId xmlns:a16="http://schemas.microsoft.com/office/drawing/2014/main" id="{EA369FCB-A830-46D4-9771-8B1F7B2D3A1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r="1177" b="1"/>
          <a:stretch/>
        </p:blipFill>
        <p:spPr>
          <a:xfrm>
            <a:off x="1277688" y="643467"/>
            <a:ext cx="9636624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80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6_39">
            <a:extLst>
              <a:ext uri="{FF2B5EF4-FFF2-40B4-BE49-F238E27FC236}">
                <a16:creationId xmlns:a16="http://schemas.microsoft.com/office/drawing/2014/main" id="{07A2618D-B21E-463D-84E5-04AFED0E9CD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" b="1"/>
          <a:stretch/>
        </p:blipFill>
        <p:spPr>
          <a:xfrm>
            <a:off x="1277689" y="643467"/>
            <a:ext cx="9636621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78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6_42">
            <a:extLst>
              <a:ext uri="{FF2B5EF4-FFF2-40B4-BE49-F238E27FC236}">
                <a16:creationId xmlns:a16="http://schemas.microsoft.com/office/drawing/2014/main" id="{F6E34727-2028-48D5-A29F-51732358733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" r="1828" b="1"/>
          <a:stretch/>
        </p:blipFill>
        <p:spPr>
          <a:xfrm>
            <a:off x="1277688" y="643467"/>
            <a:ext cx="9636624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33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6_46">
            <a:extLst>
              <a:ext uri="{FF2B5EF4-FFF2-40B4-BE49-F238E27FC236}">
                <a16:creationId xmlns:a16="http://schemas.microsoft.com/office/drawing/2014/main" id="{8CA10EDA-62B9-414F-9004-231488C6259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" r="1" b="1"/>
          <a:stretch/>
        </p:blipFill>
        <p:spPr>
          <a:xfrm>
            <a:off x="1277689" y="643467"/>
            <a:ext cx="9636621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37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6_49">
            <a:extLst>
              <a:ext uri="{FF2B5EF4-FFF2-40B4-BE49-F238E27FC236}">
                <a16:creationId xmlns:a16="http://schemas.microsoft.com/office/drawing/2014/main" id="{1F6BDEAA-BF0C-49FF-8CA9-8538814B2E5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" b="1"/>
          <a:stretch/>
        </p:blipFill>
        <p:spPr>
          <a:xfrm>
            <a:off x="1277689" y="643467"/>
            <a:ext cx="9636621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94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6_51">
            <a:extLst>
              <a:ext uri="{FF2B5EF4-FFF2-40B4-BE49-F238E27FC236}">
                <a16:creationId xmlns:a16="http://schemas.microsoft.com/office/drawing/2014/main" id="{5FD489F3-3897-479F-8DF9-5DA68CF77D8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" b="1"/>
          <a:stretch/>
        </p:blipFill>
        <p:spPr>
          <a:xfrm>
            <a:off x="1277689" y="643467"/>
            <a:ext cx="9636621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01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6_54">
            <a:extLst>
              <a:ext uri="{FF2B5EF4-FFF2-40B4-BE49-F238E27FC236}">
                <a16:creationId xmlns:a16="http://schemas.microsoft.com/office/drawing/2014/main" id="{EF25E4FA-056E-4A15-9DD5-95C3EDFD7F28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" r="4077" b="1"/>
          <a:stretch/>
        </p:blipFill>
        <p:spPr>
          <a:xfrm>
            <a:off x="1277688" y="643467"/>
            <a:ext cx="9636624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21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6_57">
            <a:extLst>
              <a:ext uri="{FF2B5EF4-FFF2-40B4-BE49-F238E27FC236}">
                <a16:creationId xmlns:a16="http://schemas.microsoft.com/office/drawing/2014/main" id="{924753F0-BDB1-4FDB-868A-6EAFFB51B83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" r="1902" b="1"/>
          <a:stretch/>
        </p:blipFill>
        <p:spPr>
          <a:xfrm>
            <a:off x="1277688" y="643467"/>
            <a:ext cx="9636624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00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5_14">
            <a:extLst>
              <a:ext uri="{FF2B5EF4-FFF2-40B4-BE49-F238E27FC236}">
                <a16:creationId xmlns:a16="http://schemas.microsoft.com/office/drawing/2014/main" id="{377D60AB-E417-438C-A23B-DBB7CAF69366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" b="7791"/>
          <a:stretch/>
        </p:blipFill>
        <p:spPr>
          <a:xfrm>
            <a:off x="643467" y="727628"/>
            <a:ext cx="10905066" cy="5402743"/>
          </a:xfrm>
          <a:prstGeom prst="rect">
            <a:avLst/>
          </a:prstGeom>
          <a:ln>
            <a:noFill/>
          </a:ln>
        </p:spPr>
      </p:pic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91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7_00">
            <a:extLst>
              <a:ext uri="{FF2B5EF4-FFF2-40B4-BE49-F238E27FC236}">
                <a16:creationId xmlns:a16="http://schemas.microsoft.com/office/drawing/2014/main" id="{8E97613E-3FD6-4273-A9D2-7527AAE74D42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" b="1"/>
          <a:stretch/>
        </p:blipFill>
        <p:spPr>
          <a:xfrm>
            <a:off x="1277689" y="643467"/>
            <a:ext cx="9636621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10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7_03">
            <a:extLst>
              <a:ext uri="{FF2B5EF4-FFF2-40B4-BE49-F238E27FC236}">
                <a16:creationId xmlns:a16="http://schemas.microsoft.com/office/drawing/2014/main" id="{F497E0CB-C2DD-46BC-8201-89426521C98C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" r="2829" b="1"/>
          <a:stretch/>
        </p:blipFill>
        <p:spPr>
          <a:xfrm>
            <a:off x="1277688" y="643467"/>
            <a:ext cx="9636624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91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7_06">
            <a:extLst>
              <a:ext uri="{FF2B5EF4-FFF2-40B4-BE49-F238E27FC236}">
                <a16:creationId xmlns:a16="http://schemas.microsoft.com/office/drawing/2014/main" id="{5FE55BCA-D892-429B-80ED-A8BF99C4AD42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" b="1"/>
          <a:stretch/>
        </p:blipFill>
        <p:spPr>
          <a:xfrm>
            <a:off x="1277689" y="643467"/>
            <a:ext cx="9636621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18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7_09">
            <a:extLst>
              <a:ext uri="{FF2B5EF4-FFF2-40B4-BE49-F238E27FC236}">
                <a16:creationId xmlns:a16="http://schemas.microsoft.com/office/drawing/2014/main" id="{C8C38598-ACC1-4A05-B8D2-B9780A1F7E66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" r="4234" b="1"/>
          <a:stretch/>
        </p:blipFill>
        <p:spPr>
          <a:xfrm>
            <a:off x="1277688" y="643467"/>
            <a:ext cx="9636624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04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7_12">
            <a:extLst>
              <a:ext uri="{FF2B5EF4-FFF2-40B4-BE49-F238E27FC236}">
                <a16:creationId xmlns:a16="http://schemas.microsoft.com/office/drawing/2014/main" id="{95AA6092-61D8-4250-B26D-DA8E17D7C4F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" r="338" b="1"/>
          <a:stretch/>
        </p:blipFill>
        <p:spPr>
          <a:xfrm>
            <a:off x="1277688" y="643467"/>
            <a:ext cx="9636624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48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7_15">
            <a:extLst>
              <a:ext uri="{FF2B5EF4-FFF2-40B4-BE49-F238E27FC236}">
                <a16:creationId xmlns:a16="http://schemas.microsoft.com/office/drawing/2014/main" id="{915C9002-BB8A-4F7C-8802-A78578FA4143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" b="1"/>
          <a:stretch/>
        </p:blipFill>
        <p:spPr>
          <a:xfrm>
            <a:off x="1277689" y="643467"/>
            <a:ext cx="9636621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47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7_18">
            <a:extLst>
              <a:ext uri="{FF2B5EF4-FFF2-40B4-BE49-F238E27FC236}">
                <a16:creationId xmlns:a16="http://schemas.microsoft.com/office/drawing/2014/main" id="{93609B58-3C25-4DFA-BAE5-FF605A7E20F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" r="1" b="1"/>
          <a:stretch/>
        </p:blipFill>
        <p:spPr>
          <a:xfrm>
            <a:off x="1277689" y="643467"/>
            <a:ext cx="9636621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19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8_16">
            <a:extLst>
              <a:ext uri="{FF2B5EF4-FFF2-40B4-BE49-F238E27FC236}">
                <a16:creationId xmlns:a16="http://schemas.microsoft.com/office/drawing/2014/main" id="{8FB80363-9D09-4D50-9488-B0997594A7A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" r="4130" b="1"/>
          <a:stretch/>
        </p:blipFill>
        <p:spPr>
          <a:xfrm>
            <a:off x="1277688" y="643467"/>
            <a:ext cx="9636624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49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8_19">
            <a:extLst>
              <a:ext uri="{FF2B5EF4-FFF2-40B4-BE49-F238E27FC236}">
                <a16:creationId xmlns:a16="http://schemas.microsoft.com/office/drawing/2014/main" id="{465BA9CE-E963-4EA2-BFBE-5F3155DA148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" b="1"/>
          <a:stretch/>
        </p:blipFill>
        <p:spPr>
          <a:xfrm>
            <a:off x="1277689" y="643467"/>
            <a:ext cx="9636621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72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8_21">
            <a:extLst>
              <a:ext uri="{FF2B5EF4-FFF2-40B4-BE49-F238E27FC236}">
                <a16:creationId xmlns:a16="http://schemas.microsoft.com/office/drawing/2014/main" id="{B5CB307E-23D0-41AE-94FD-069275E61E63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" r="2537" b="1"/>
          <a:stretch/>
        </p:blipFill>
        <p:spPr>
          <a:xfrm>
            <a:off x="1277689" y="643467"/>
            <a:ext cx="9636621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76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5_36">
            <a:extLst>
              <a:ext uri="{FF2B5EF4-FFF2-40B4-BE49-F238E27FC236}">
                <a16:creationId xmlns:a16="http://schemas.microsoft.com/office/drawing/2014/main" id="{BAE2A0BC-F42F-48A4-A040-53FFEDBE83C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" b="7361"/>
          <a:stretch/>
        </p:blipFill>
        <p:spPr>
          <a:xfrm>
            <a:off x="643467" y="727658"/>
            <a:ext cx="10905066" cy="5402682"/>
          </a:xfrm>
          <a:prstGeom prst="rect">
            <a:avLst/>
          </a:prstGeom>
          <a:ln>
            <a:noFill/>
          </a:ln>
        </p:spPr>
      </p:pic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98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8_24">
            <a:extLst>
              <a:ext uri="{FF2B5EF4-FFF2-40B4-BE49-F238E27FC236}">
                <a16:creationId xmlns:a16="http://schemas.microsoft.com/office/drawing/2014/main" id="{38807B11-C080-4607-B758-BC92AB5BCC29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" r="3333" b="1"/>
          <a:stretch/>
        </p:blipFill>
        <p:spPr>
          <a:xfrm>
            <a:off x="1277740" y="643467"/>
            <a:ext cx="9636520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10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8_27">
            <a:extLst>
              <a:ext uri="{FF2B5EF4-FFF2-40B4-BE49-F238E27FC236}">
                <a16:creationId xmlns:a16="http://schemas.microsoft.com/office/drawing/2014/main" id="{A01E3831-E2BC-44BD-99CE-09D742438F98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r="1675" b="1"/>
          <a:stretch/>
        </p:blipFill>
        <p:spPr>
          <a:xfrm>
            <a:off x="1277688" y="643467"/>
            <a:ext cx="9636624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09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8_29">
            <a:extLst>
              <a:ext uri="{FF2B5EF4-FFF2-40B4-BE49-F238E27FC236}">
                <a16:creationId xmlns:a16="http://schemas.microsoft.com/office/drawing/2014/main" id="{75C97EAC-7A55-4D9F-AD8F-8FB268EBD7D2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" r="2600" b="1"/>
          <a:stretch/>
        </p:blipFill>
        <p:spPr>
          <a:xfrm>
            <a:off x="1277688" y="643467"/>
            <a:ext cx="9636624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61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8_33">
            <a:extLst>
              <a:ext uri="{FF2B5EF4-FFF2-40B4-BE49-F238E27FC236}">
                <a16:creationId xmlns:a16="http://schemas.microsoft.com/office/drawing/2014/main" id="{695BFE91-1AA5-4271-A96A-696EB748779C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" r="2997" b="1"/>
          <a:stretch/>
        </p:blipFill>
        <p:spPr>
          <a:xfrm>
            <a:off x="1277688" y="643467"/>
            <a:ext cx="9636624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32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8_35">
            <a:extLst>
              <a:ext uri="{FF2B5EF4-FFF2-40B4-BE49-F238E27FC236}">
                <a16:creationId xmlns:a16="http://schemas.microsoft.com/office/drawing/2014/main" id="{46652FDF-EDC7-4B94-8E76-7E92679015E1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" r="2870" b="1"/>
          <a:stretch/>
        </p:blipFill>
        <p:spPr>
          <a:xfrm>
            <a:off x="1277689" y="643467"/>
            <a:ext cx="9636621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18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8_38">
            <a:extLst>
              <a:ext uri="{FF2B5EF4-FFF2-40B4-BE49-F238E27FC236}">
                <a16:creationId xmlns:a16="http://schemas.microsoft.com/office/drawing/2014/main" id="{9C344F95-52EE-4B69-B571-8234E701952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" r="4399" b="1"/>
          <a:stretch/>
        </p:blipFill>
        <p:spPr>
          <a:xfrm>
            <a:off x="1277688" y="643467"/>
            <a:ext cx="9636624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8_41">
            <a:extLst>
              <a:ext uri="{FF2B5EF4-FFF2-40B4-BE49-F238E27FC236}">
                <a16:creationId xmlns:a16="http://schemas.microsoft.com/office/drawing/2014/main" id="{7C5DB2A9-9608-4DB0-99F3-7A70A2C9C559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" r="2366" b="1"/>
          <a:stretch/>
        </p:blipFill>
        <p:spPr>
          <a:xfrm>
            <a:off x="1277740" y="643467"/>
            <a:ext cx="9636520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5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8_44">
            <a:extLst>
              <a:ext uri="{FF2B5EF4-FFF2-40B4-BE49-F238E27FC236}">
                <a16:creationId xmlns:a16="http://schemas.microsoft.com/office/drawing/2014/main" id="{802501ED-264F-4E78-BC9F-3A0EAFE7466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" b="1"/>
          <a:stretch/>
        </p:blipFill>
        <p:spPr>
          <a:xfrm>
            <a:off x="1277689" y="643467"/>
            <a:ext cx="9636621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23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8_46">
            <a:extLst>
              <a:ext uri="{FF2B5EF4-FFF2-40B4-BE49-F238E27FC236}">
                <a16:creationId xmlns:a16="http://schemas.microsoft.com/office/drawing/2014/main" id="{5D51978A-C2A8-4449-93DB-AE1DCE8AE0A8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" r="2527" b="1"/>
          <a:stretch/>
        </p:blipFill>
        <p:spPr>
          <a:xfrm>
            <a:off x="1277689" y="643467"/>
            <a:ext cx="9636621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66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8_49">
            <a:extLst>
              <a:ext uri="{FF2B5EF4-FFF2-40B4-BE49-F238E27FC236}">
                <a16:creationId xmlns:a16="http://schemas.microsoft.com/office/drawing/2014/main" id="{36182F10-0464-4EDB-A3CE-64D050D05038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r="1662" b="1"/>
          <a:stretch/>
        </p:blipFill>
        <p:spPr>
          <a:xfrm>
            <a:off x="1277689" y="643467"/>
            <a:ext cx="9636621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63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5_40">
            <a:extLst>
              <a:ext uri="{FF2B5EF4-FFF2-40B4-BE49-F238E27FC236}">
                <a16:creationId xmlns:a16="http://schemas.microsoft.com/office/drawing/2014/main" id="{9CEAACBB-607A-4AAF-A3E1-450D50936A98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" b="8878"/>
          <a:stretch/>
        </p:blipFill>
        <p:spPr>
          <a:xfrm>
            <a:off x="643467" y="727658"/>
            <a:ext cx="10905066" cy="5402682"/>
          </a:xfrm>
          <a:prstGeom prst="rect">
            <a:avLst/>
          </a:prstGeom>
          <a:ln>
            <a:noFill/>
          </a:ln>
        </p:spPr>
      </p:pic>
      <p:sp>
        <p:nvSpPr>
          <p:cNvPr id="6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60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8_52">
            <a:extLst>
              <a:ext uri="{FF2B5EF4-FFF2-40B4-BE49-F238E27FC236}">
                <a16:creationId xmlns:a16="http://schemas.microsoft.com/office/drawing/2014/main" id="{4AB165E3-CC31-4571-91F4-91AAFB7D6926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" r="2874" b="1"/>
          <a:stretch/>
        </p:blipFill>
        <p:spPr>
          <a:xfrm>
            <a:off x="1277688" y="643467"/>
            <a:ext cx="9636624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41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8_55">
            <a:extLst>
              <a:ext uri="{FF2B5EF4-FFF2-40B4-BE49-F238E27FC236}">
                <a16:creationId xmlns:a16="http://schemas.microsoft.com/office/drawing/2014/main" id="{F03870AA-97A7-47FA-9A86-73470B895DC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" r="3155" b="1"/>
          <a:stretch/>
        </p:blipFill>
        <p:spPr>
          <a:xfrm>
            <a:off x="1277688" y="643467"/>
            <a:ext cx="9636624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60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8_58">
            <a:extLst>
              <a:ext uri="{FF2B5EF4-FFF2-40B4-BE49-F238E27FC236}">
                <a16:creationId xmlns:a16="http://schemas.microsoft.com/office/drawing/2014/main" id="{C713EC3B-2A51-470D-BE33-21F271551E9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" b="1"/>
          <a:stretch/>
        </p:blipFill>
        <p:spPr>
          <a:xfrm>
            <a:off x="1277689" y="643467"/>
            <a:ext cx="9636621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0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9_01">
            <a:extLst>
              <a:ext uri="{FF2B5EF4-FFF2-40B4-BE49-F238E27FC236}">
                <a16:creationId xmlns:a16="http://schemas.microsoft.com/office/drawing/2014/main" id="{9EB78A5D-5C85-4065-9268-18D531D4AF39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" b="1"/>
          <a:stretch/>
        </p:blipFill>
        <p:spPr>
          <a:xfrm>
            <a:off x="1277689" y="643467"/>
            <a:ext cx="9636621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48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9_04">
            <a:extLst>
              <a:ext uri="{FF2B5EF4-FFF2-40B4-BE49-F238E27FC236}">
                <a16:creationId xmlns:a16="http://schemas.microsoft.com/office/drawing/2014/main" id="{A03F8CD1-DE9D-4E92-B6B0-BB4B7E4B108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" r="4157" b="1"/>
          <a:stretch/>
        </p:blipFill>
        <p:spPr>
          <a:xfrm>
            <a:off x="1277688" y="643467"/>
            <a:ext cx="9636624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78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9_07">
            <a:extLst>
              <a:ext uri="{FF2B5EF4-FFF2-40B4-BE49-F238E27FC236}">
                <a16:creationId xmlns:a16="http://schemas.microsoft.com/office/drawing/2014/main" id="{512604BA-10B7-4CD9-BE41-14551152731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" b="1"/>
          <a:stretch/>
        </p:blipFill>
        <p:spPr>
          <a:xfrm>
            <a:off x="1277689" y="643467"/>
            <a:ext cx="9636621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9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9_10">
            <a:extLst>
              <a:ext uri="{FF2B5EF4-FFF2-40B4-BE49-F238E27FC236}">
                <a16:creationId xmlns:a16="http://schemas.microsoft.com/office/drawing/2014/main" id="{7E218B37-4AB4-4882-B2A7-55134A3227FA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" b="1"/>
          <a:stretch/>
        </p:blipFill>
        <p:spPr>
          <a:xfrm>
            <a:off x="1277689" y="643467"/>
            <a:ext cx="9636621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161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9_12">
            <a:extLst>
              <a:ext uri="{FF2B5EF4-FFF2-40B4-BE49-F238E27FC236}">
                <a16:creationId xmlns:a16="http://schemas.microsoft.com/office/drawing/2014/main" id="{7B44318B-684F-4205-9D61-2A06CF5B1C68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" r="1" b="1"/>
          <a:stretch/>
        </p:blipFill>
        <p:spPr>
          <a:xfrm>
            <a:off x="1277689" y="643467"/>
            <a:ext cx="9636621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4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9_16">
            <a:extLst>
              <a:ext uri="{FF2B5EF4-FFF2-40B4-BE49-F238E27FC236}">
                <a16:creationId xmlns:a16="http://schemas.microsoft.com/office/drawing/2014/main" id="{8B8AAAE7-C8BB-4500-ADC2-D081393B29B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" r="4678" b="1"/>
          <a:stretch/>
        </p:blipFill>
        <p:spPr>
          <a:xfrm>
            <a:off x="1277688" y="643467"/>
            <a:ext cx="9636624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01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9_19">
            <a:extLst>
              <a:ext uri="{FF2B5EF4-FFF2-40B4-BE49-F238E27FC236}">
                <a16:creationId xmlns:a16="http://schemas.microsoft.com/office/drawing/2014/main" id="{8FCF4A7F-4E15-4B1F-99BD-7631D7A08C7A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" b="1"/>
          <a:stretch/>
        </p:blipFill>
        <p:spPr>
          <a:xfrm>
            <a:off x="1277689" y="643467"/>
            <a:ext cx="9636621" cy="5571065"/>
          </a:xfrm>
          <a:prstGeom prst="rect">
            <a:avLst/>
          </a:prstGeom>
          <a:ln>
            <a:noFill/>
          </a:ln>
        </p:spPr>
      </p:pic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22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5_43">
            <a:extLst>
              <a:ext uri="{FF2B5EF4-FFF2-40B4-BE49-F238E27FC236}">
                <a16:creationId xmlns:a16="http://schemas.microsoft.com/office/drawing/2014/main" id="{71EE88A6-83CC-4FE3-A85D-AA8F55A43F38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" r="1786" b="1"/>
          <a:stretch/>
        </p:blipFill>
        <p:spPr>
          <a:xfrm>
            <a:off x="1277689" y="643467"/>
            <a:ext cx="9636621" cy="5571065"/>
          </a:xfrm>
          <a:prstGeom prst="rect">
            <a:avLst/>
          </a:prstGeom>
          <a:ln>
            <a:noFill/>
          </a:ln>
        </p:spPr>
      </p:pic>
      <p:sp>
        <p:nvSpPr>
          <p:cNvPr id="15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60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9_21">
            <a:extLst>
              <a:ext uri="{FF2B5EF4-FFF2-40B4-BE49-F238E27FC236}">
                <a16:creationId xmlns:a16="http://schemas.microsoft.com/office/drawing/2014/main" id="{8EDE3939-DD97-4794-9C2A-185664C03F9A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" r="1141" b="1"/>
          <a:stretch/>
        </p:blipFill>
        <p:spPr>
          <a:xfrm>
            <a:off x="1277689" y="643467"/>
            <a:ext cx="9636621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93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5_47">
            <a:extLst>
              <a:ext uri="{FF2B5EF4-FFF2-40B4-BE49-F238E27FC236}">
                <a16:creationId xmlns:a16="http://schemas.microsoft.com/office/drawing/2014/main" id="{36FC7B4D-9E4F-48BB-A533-C0465F125D9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" b="1"/>
          <a:stretch/>
        </p:blipFill>
        <p:spPr>
          <a:xfrm>
            <a:off x="1277689" y="643467"/>
            <a:ext cx="9636621" cy="5571065"/>
          </a:xfrm>
          <a:prstGeom prst="rect">
            <a:avLst/>
          </a:prstGeom>
          <a:ln>
            <a:noFill/>
          </a:ln>
        </p:spPr>
      </p:pic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89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5_50">
            <a:extLst>
              <a:ext uri="{FF2B5EF4-FFF2-40B4-BE49-F238E27FC236}">
                <a16:creationId xmlns:a16="http://schemas.microsoft.com/office/drawing/2014/main" id="{BDD4C99B-496F-42D7-8410-A2699B5942C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" b="1"/>
          <a:stretch/>
        </p:blipFill>
        <p:spPr>
          <a:xfrm>
            <a:off x="1277689" y="643467"/>
            <a:ext cx="9636621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68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5_53">
            <a:extLst>
              <a:ext uri="{FF2B5EF4-FFF2-40B4-BE49-F238E27FC236}">
                <a16:creationId xmlns:a16="http://schemas.microsoft.com/office/drawing/2014/main" id="{7058B063-3CED-4BE1-B00A-D51D6BEBE18A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" r="2180" b="1"/>
          <a:stretch/>
        </p:blipFill>
        <p:spPr>
          <a:xfrm>
            <a:off x="1277688" y="643467"/>
            <a:ext cx="9636624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41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capture-localhost-8888-view-Projects-Courses-Projects-Advanced-Project-3-FordGoBike-VizProject-VizProject-Investagtion-slides-html-2021-09-06-15_46_27">
            <a:extLst>
              <a:ext uri="{FF2B5EF4-FFF2-40B4-BE49-F238E27FC236}">
                <a16:creationId xmlns:a16="http://schemas.microsoft.com/office/drawing/2014/main" id="{17356F0E-5645-493B-9A27-A23D292C39D2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r="1534" b="1"/>
          <a:stretch/>
        </p:blipFill>
        <p:spPr>
          <a:xfrm>
            <a:off x="1277688" y="643467"/>
            <a:ext cx="9636624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30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Violet">
    <a:dk1>
      <a:sysClr val="windowText" lastClr="000000"/>
    </a:dk1>
    <a:lt1>
      <a:sysClr val="window" lastClr="FFFFFF"/>
    </a:lt1>
    <a:dk2>
      <a:srgbClr val="373545"/>
    </a:dk2>
    <a:lt2>
      <a:srgbClr val="DCD8DC"/>
    </a:lt2>
    <a:accent1>
      <a:srgbClr val="AD84C6"/>
    </a:accent1>
    <a:accent2>
      <a:srgbClr val="8784C7"/>
    </a:accent2>
    <a:accent3>
      <a:srgbClr val="5D739A"/>
    </a:accent3>
    <a:accent4>
      <a:srgbClr val="6997AF"/>
    </a:accent4>
    <a:accent5>
      <a:srgbClr val="84ACB6"/>
    </a:accent5>
    <a:accent6>
      <a:srgbClr val="6F8183"/>
    </a:accent6>
    <a:hlink>
      <a:srgbClr val="69A020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Violet">
    <a:dk1>
      <a:sysClr val="windowText" lastClr="000000"/>
    </a:dk1>
    <a:lt1>
      <a:sysClr val="window" lastClr="FFFFFF"/>
    </a:lt1>
    <a:dk2>
      <a:srgbClr val="373545"/>
    </a:dk2>
    <a:lt2>
      <a:srgbClr val="DCD8DC"/>
    </a:lt2>
    <a:accent1>
      <a:srgbClr val="AD84C6"/>
    </a:accent1>
    <a:accent2>
      <a:srgbClr val="8784C7"/>
    </a:accent2>
    <a:accent3>
      <a:srgbClr val="5D739A"/>
    </a:accent3>
    <a:accent4>
      <a:srgbClr val="6997AF"/>
    </a:accent4>
    <a:accent5>
      <a:srgbClr val="84ACB6"/>
    </a:accent5>
    <a:accent6>
      <a:srgbClr val="6F8183"/>
    </a:accent6>
    <a:hlink>
      <a:srgbClr val="69A020"/>
    </a:hlink>
    <a:folHlink>
      <a:srgbClr val="8C8C8C"/>
    </a:folHlink>
  </a:clrScheme>
</a:themeOverride>
</file>

<file path=ppt/theme/themeOverride3.xml><?xml version="1.0" encoding="utf-8"?>
<a:themeOverride xmlns:a="http://schemas.openxmlformats.org/drawingml/2006/main">
  <a:clrScheme name="Violet">
    <a:dk1>
      <a:sysClr val="windowText" lastClr="000000"/>
    </a:dk1>
    <a:lt1>
      <a:sysClr val="window" lastClr="FFFFFF"/>
    </a:lt1>
    <a:dk2>
      <a:srgbClr val="373545"/>
    </a:dk2>
    <a:lt2>
      <a:srgbClr val="DCD8DC"/>
    </a:lt2>
    <a:accent1>
      <a:srgbClr val="AD84C6"/>
    </a:accent1>
    <a:accent2>
      <a:srgbClr val="8784C7"/>
    </a:accent2>
    <a:accent3>
      <a:srgbClr val="5D739A"/>
    </a:accent3>
    <a:accent4>
      <a:srgbClr val="6997AF"/>
    </a:accent4>
    <a:accent5>
      <a:srgbClr val="84ACB6"/>
    </a:accent5>
    <a:accent6>
      <a:srgbClr val="6F8183"/>
    </a:accent6>
    <a:hlink>
      <a:srgbClr val="69A020"/>
    </a:hlink>
    <a:folHlink>
      <a:srgbClr val="8C8C8C"/>
    </a:folHlink>
  </a:clrScheme>
</a:themeOverride>
</file>

<file path=ppt/theme/themeOverride4.xml><?xml version="1.0" encoding="utf-8"?>
<a:themeOverride xmlns:a="http://schemas.openxmlformats.org/drawingml/2006/main">
  <a:clrScheme name="Violet">
    <a:dk1>
      <a:sysClr val="windowText" lastClr="000000"/>
    </a:dk1>
    <a:lt1>
      <a:sysClr val="window" lastClr="FFFFFF"/>
    </a:lt1>
    <a:dk2>
      <a:srgbClr val="373545"/>
    </a:dk2>
    <a:lt2>
      <a:srgbClr val="DCD8DC"/>
    </a:lt2>
    <a:accent1>
      <a:srgbClr val="AD84C6"/>
    </a:accent1>
    <a:accent2>
      <a:srgbClr val="8784C7"/>
    </a:accent2>
    <a:accent3>
      <a:srgbClr val="5D739A"/>
    </a:accent3>
    <a:accent4>
      <a:srgbClr val="6997AF"/>
    </a:accent4>
    <a:accent5>
      <a:srgbClr val="84ACB6"/>
    </a:accent5>
    <a:accent6>
      <a:srgbClr val="6F8183"/>
    </a:accent6>
    <a:hlink>
      <a:srgbClr val="69A020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0</Words>
  <Application>Microsoft Office PowerPoint</Application>
  <PresentationFormat>Widescreen</PresentationFormat>
  <Paragraphs>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محمود محمد عبد العزيز محمد على</dc:creator>
  <cp:lastModifiedBy>mahmoud el mahdy</cp:lastModifiedBy>
  <cp:revision>2</cp:revision>
  <dcterms:created xsi:type="dcterms:W3CDTF">2021-09-06T13:51:50Z</dcterms:created>
  <dcterms:modified xsi:type="dcterms:W3CDTF">2021-09-17T15:37:07Z</dcterms:modified>
</cp:coreProperties>
</file>